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82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7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763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02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213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808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978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7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10/22/2025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03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10/22/2025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499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10/22/2025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643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091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267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1232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Angello/Algoritmo_Primer_Proyecto.gi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97CF4DA-5F4B-9CFC-BB5F-A8FA9582C9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04552" y="871758"/>
            <a:ext cx="5825448" cy="3871143"/>
          </a:xfrm>
        </p:spPr>
        <p:txBody>
          <a:bodyPr>
            <a:normAutofit/>
          </a:bodyPr>
          <a:lstStyle/>
          <a:p>
            <a:r>
              <a:rPr lang="es-MX" dirty="0"/>
              <a:t>Capturas de Proyecto 1 de diseño y </a:t>
            </a:r>
            <a:r>
              <a:rPr lang="es-MX" dirty="0" err="1"/>
              <a:t>algoritMos</a:t>
            </a:r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632BA5-F5B7-D2DF-7968-BAF1F80A9C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9964" y="4785543"/>
            <a:ext cx="5322013" cy="1200697"/>
          </a:xfrm>
        </p:spPr>
        <p:txBody>
          <a:bodyPr>
            <a:normAutofit fontScale="92500" lnSpcReduction="20000"/>
          </a:bodyPr>
          <a:lstStyle/>
          <a:p>
            <a:r>
              <a:rPr lang="es-MX" dirty="0"/>
              <a:t>Ing. Miguel Angel Villanueva Méndez</a:t>
            </a:r>
          </a:p>
          <a:p>
            <a:r>
              <a:rPr lang="es-MX" dirty="0"/>
              <a:t>Dr. Rolando Quintero Téllez</a:t>
            </a:r>
          </a:p>
          <a:p>
            <a:pPr algn="ctr"/>
            <a:r>
              <a:rPr lang="es-MX" dirty="0"/>
              <a:t>Materia CORE</a:t>
            </a:r>
          </a:p>
        </p:txBody>
      </p:sp>
      <p:pic>
        <p:nvPicPr>
          <p:cNvPr id="4" name="Picture 3" descr="Concepto genético abstracto">
            <a:extLst>
              <a:ext uri="{FF2B5EF4-FFF2-40B4-BE49-F238E27FC236}">
                <a16:creationId xmlns:a16="http://schemas.microsoft.com/office/drawing/2014/main" id="{E38FCDC5-4328-8DB4-0D99-A2F816FC6E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941" r="11948"/>
          <a:stretch>
            <a:fillRect/>
          </a:stretch>
        </p:blipFill>
        <p:spPr>
          <a:xfrm>
            <a:off x="1" y="10"/>
            <a:ext cx="4876799" cy="68579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723900"/>
            <a:ext cx="57062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6134100"/>
            <a:ext cx="56681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D32F5666-FEE7-29CA-6012-5C15EE21E4BF}"/>
              </a:ext>
            </a:extLst>
          </p:cNvPr>
          <p:cNvSpPr txBox="1"/>
          <p:nvPr/>
        </p:nvSpPr>
        <p:spPr>
          <a:xfrm>
            <a:off x="5084423" y="6271687"/>
            <a:ext cx="68657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dirty="0">
                <a:hlinkClick r:id="rId3"/>
              </a:rPr>
              <a:t>https://github.com/MrAngello/Algoritmo_Primer_Proyecto.git</a:t>
            </a:r>
            <a:endParaRPr lang="es-MX" dirty="0"/>
          </a:p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73284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D2FD01-DBB0-CB04-3FA5-A2906BDA91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FEA6E-783B-FB0D-7FB4-769C56F4F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</a:t>
            </a:r>
            <a:r>
              <a:rPr lang="es-MX" dirty="0" err="1"/>
              <a:t>Erdös</a:t>
            </a:r>
            <a:r>
              <a:rPr lang="es-MX" dirty="0"/>
              <a:t> y </a:t>
            </a:r>
            <a:r>
              <a:rPr lang="es-MX" dirty="0" err="1"/>
              <a:t>Rényi</a:t>
            </a:r>
            <a:r>
              <a:rPr lang="es-MX" dirty="0"/>
              <a:t> 500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1E7DEF7-A625-2BA8-89D4-3DDE6F3AB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2F79DC3-B8ED-6A54-FC27-F07E975DA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24617"/>
            <a:ext cx="3727741" cy="373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337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E613CE-74CE-D360-5E0C-504EC129D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30E2A9-CDBE-A0E8-BBBE-288130D55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367" y="2176143"/>
            <a:ext cx="10691265" cy="2505713"/>
          </a:xfrm>
        </p:spPr>
        <p:txBody>
          <a:bodyPr>
            <a:normAutofit/>
          </a:bodyPr>
          <a:lstStyle/>
          <a:p>
            <a:pPr algn="ctr"/>
            <a:r>
              <a:rPr lang="pt-BR" sz="7200" dirty="0"/>
              <a:t>Modelo de </a:t>
            </a:r>
            <a:br>
              <a:rPr lang="pt-BR" sz="7200" dirty="0"/>
            </a:br>
            <a:r>
              <a:rPr lang="es-MX" sz="7200" dirty="0"/>
              <a:t>Gilbert</a:t>
            </a:r>
          </a:p>
        </p:txBody>
      </p:sp>
    </p:spTree>
    <p:extLst>
      <p:ext uri="{BB962C8B-B14F-4D97-AF65-F5344CB8AC3E}">
        <p14:creationId xmlns:p14="http://schemas.microsoft.com/office/powerpoint/2010/main" val="120927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86E8A6-D748-1BC5-8EB5-E1133A15B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110C84-ED29-ADA5-E9BF-531E55C48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GILBERT 50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28AEF9C1-067A-3CDE-5B69-37E39CEABB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8416D64-95EE-C887-6C05-28A224472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21992"/>
            <a:ext cx="4030573" cy="372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850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1F13F-6B4C-6D1F-9614-C4A9CF224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9F301C-F658-F3C1-0EBD-D819E93B1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GILBERT 200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5EC1BEEF-DAE1-B985-A899-6A3B91A46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03450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63EA9DE-EF2C-668E-0798-BDAA73F2F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12721"/>
            <a:ext cx="3754158" cy="374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574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8C0D12-8F05-7538-CE68-62438F999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BBA656-75BF-09D9-8249-7746FC0E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GILBERT 500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69CF831-8A5B-8AED-5F2E-A6683E5BD5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03450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656BEBA-9CA9-54BF-A878-26F83A000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23725"/>
            <a:ext cx="3877575" cy="371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195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D9D04E-491A-6FD9-85F2-1F64F0142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1F7399-EC6D-17D6-3C8B-26E60F74C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367" y="2176143"/>
            <a:ext cx="10691265" cy="2505713"/>
          </a:xfrm>
        </p:spPr>
        <p:txBody>
          <a:bodyPr>
            <a:normAutofit/>
          </a:bodyPr>
          <a:lstStyle/>
          <a:p>
            <a:pPr algn="ctr"/>
            <a:r>
              <a:rPr lang="pt-BR" sz="7200" dirty="0"/>
              <a:t>Modelo</a:t>
            </a:r>
            <a:br>
              <a:rPr lang="pt-BR" sz="7200" dirty="0"/>
            </a:br>
            <a:r>
              <a:rPr lang="es-MX" sz="7200" dirty="0"/>
              <a:t>geográfico simple</a:t>
            </a:r>
          </a:p>
        </p:txBody>
      </p:sp>
    </p:spTree>
    <p:extLst>
      <p:ext uri="{BB962C8B-B14F-4D97-AF65-F5344CB8AC3E}">
        <p14:creationId xmlns:p14="http://schemas.microsoft.com/office/powerpoint/2010/main" val="1973153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FF977-71E1-026F-4350-27DF77F89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B7F35E-8E1B-A2E3-7597-5575BA8F0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geográfico simple 50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F6073B1-9524-8014-5F67-7D193D15E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80EB9DB-FD78-6AD5-FAC7-D5816A0BC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40534"/>
            <a:ext cx="3852684" cy="372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435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85C42B-BF7D-A7B2-B383-B5CBC82FD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7E9A11-1031-7BB1-9A91-7308C5D22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geográfico simple 200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575C6838-17D7-3F45-0480-F60F2A47CC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799A6AA-A72E-DB24-102F-4206E19BD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19527"/>
            <a:ext cx="3824080" cy="374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0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0EF7C-459C-CA4C-7401-8534C6582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08A6D5-07CE-BDA7-050A-A79D40F22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geográfico simple 500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AA5B39F-F883-1CE5-0E19-0F2F76E854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5325FCB-A837-216C-4CED-8F3C937F4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28142"/>
            <a:ext cx="3858323" cy="372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523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54EACC-33AB-62D2-2912-52E0694D1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9A360-14AD-37F8-0E0C-3F3E50DDB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367" y="2176143"/>
            <a:ext cx="10691265" cy="2505713"/>
          </a:xfrm>
        </p:spPr>
        <p:txBody>
          <a:bodyPr>
            <a:normAutofit/>
          </a:bodyPr>
          <a:lstStyle/>
          <a:p>
            <a:pPr algn="ctr"/>
            <a:r>
              <a:rPr lang="pt-BR" sz="7200" dirty="0"/>
              <a:t>Modelo de</a:t>
            </a:r>
            <a:br>
              <a:rPr lang="pt-BR" sz="7200" dirty="0"/>
            </a:br>
            <a:r>
              <a:rPr lang="es-MX" sz="7200" dirty="0" err="1"/>
              <a:t>Barabási</a:t>
            </a:r>
            <a:r>
              <a:rPr lang="es-MX" sz="7200" dirty="0"/>
              <a:t>-Albert</a:t>
            </a:r>
          </a:p>
        </p:txBody>
      </p:sp>
    </p:spTree>
    <p:extLst>
      <p:ext uri="{BB962C8B-B14F-4D97-AF65-F5344CB8AC3E}">
        <p14:creationId xmlns:p14="http://schemas.microsoft.com/office/powerpoint/2010/main" val="2905562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C2F1449-C71C-1895-D4E9-AE6973182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6855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6790C0-ED78-9CE5-EDF4-F5154162D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357C39-8ACB-5114-82C9-CDEBAC261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</a:t>
            </a:r>
            <a:r>
              <a:rPr lang="es-MX" dirty="0" err="1"/>
              <a:t>Barabási</a:t>
            </a:r>
            <a:r>
              <a:rPr lang="es-MX" dirty="0"/>
              <a:t>-Albert 50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D226D42-0CF5-8F39-979A-E4103B47FE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A0CEF01-65DF-7C2D-B072-50D8F3D42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42393"/>
            <a:ext cx="3719749" cy="371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787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BE999-506F-544B-257B-E22572859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F9E8B6-FD62-1081-BD78-56481468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</a:t>
            </a:r>
            <a:r>
              <a:rPr lang="es-MX" dirty="0" err="1"/>
              <a:t>Barabási</a:t>
            </a:r>
            <a:r>
              <a:rPr lang="es-MX" dirty="0"/>
              <a:t>-Albert 200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AB158755-E77A-B0E8-91EC-9C3AAFF13A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B73705BD-DEFC-B8C7-A671-97B458E6D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6" y="2221992"/>
            <a:ext cx="3697994" cy="372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3160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5C06C2-CE0D-4CE9-4AC5-63E160E7E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FC9965-49DA-B796-A6B4-C1726324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</a:t>
            </a:r>
            <a:r>
              <a:rPr lang="es-MX" dirty="0" err="1"/>
              <a:t>Barabási</a:t>
            </a:r>
            <a:r>
              <a:rPr lang="es-MX" dirty="0"/>
              <a:t>-Albert 500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8239EEF-CF27-B9E7-CA81-80F44BF787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2ED62DF-D9DE-BC40-4FF3-B4C20D47D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21992"/>
            <a:ext cx="3890134" cy="372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0631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45C4A-7BC4-84F3-FC99-1170CB330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7AAD24-7692-AA2F-6861-8E47AED68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367" y="2176143"/>
            <a:ext cx="10691265" cy="2505713"/>
          </a:xfrm>
        </p:spPr>
        <p:txBody>
          <a:bodyPr>
            <a:normAutofit/>
          </a:bodyPr>
          <a:lstStyle/>
          <a:p>
            <a:pPr algn="ctr"/>
            <a:r>
              <a:rPr lang="pt-BR" sz="7200" dirty="0"/>
              <a:t>Modelo de</a:t>
            </a:r>
            <a:br>
              <a:rPr lang="pt-BR" sz="7200" dirty="0"/>
            </a:br>
            <a:r>
              <a:rPr lang="es-MX" sz="7200" dirty="0" err="1"/>
              <a:t>Dorogovtsev-Mendes</a:t>
            </a:r>
            <a:endParaRPr lang="es-MX" sz="7200" dirty="0"/>
          </a:p>
        </p:txBody>
      </p:sp>
    </p:spTree>
    <p:extLst>
      <p:ext uri="{BB962C8B-B14F-4D97-AF65-F5344CB8AC3E}">
        <p14:creationId xmlns:p14="http://schemas.microsoft.com/office/powerpoint/2010/main" val="12150934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18108-8289-25E3-432C-CC5157CC5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217161-DAB8-16A6-D71E-1C91A6AA2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</a:t>
            </a:r>
            <a:r>
              <a:rPr lang="es-MX" dirty="0" err="1"/>
              <a:t>Dorogovtsev-Mendes</a:t>
            </a:r>
            <a:r>
              <a:rPr lang="es-MX" dirty="0"/>
              <a:t> 50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2B4F44C-941A-4C57-5FD2-0FCAA11DE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8527BF2-5A75-147B-79F5-D83C34CDE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194635"/>
            <a:ext cx="3640094" cy="374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298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5C43D-4891-D230-0092-BA659A6FE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0AB809-DDD3-4C6F-F2C7-61E31714B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</a:t>
            </a:r>
            <a:r>
              <a:rPr lang="es-MX" dirty="0" err="1"/>
              <a:t>Dorogovtsev-Mendes</a:t>
            </a:r>
            <a:r>
              <a:rPr lang="es-MX" dirty="0"/>
              <a:t> 200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BA40D88-BBA8-F8D0-663C-9F2CD6A0A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03450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61B0B83-EEE3-1B48-D47D-7CD7F884F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21992"/>
            <a:ext cx="3743580" cy="373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1731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D3D87-5631-3677-EB9C-03EBEC292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66FFF5-D2E2-B4AF-4BA3-8D504CEEC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</a:t>
            </a:r>
            <a:r>
              <a:rPr lang="es-MX" dirty="0" err="1"/>
              <a:t>Dorogovtsev-Mendes</a:t>
            </a:r>
            <a:r>
              <a:rPr lang="es-MX" dirty="0"/>
              <a:t> 500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503817D-389D-124D-B1F1-7A9E95322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30537FD-8BA4-0925-5526-BD195E401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50697"/>
            <a:ext cx="3776314" cy="371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131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7C995C-93E6-D9F0-24D4-3ABB2731C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367" y="2775204"/>
            <a:ext cx="10691265" cy="1307592"/>
          </a:xfrm>
        </p:spPr>
        <p:txBody>
          <a:bodyPr>
            <a:normAutofit/>
          </a:bodyPr>
          <a:lstStyle/>
          <a:p>
            <a:pPr algn="ctr"/>
            <a:r>
              <a:rPr lang="pt-BR" sz="7200" dirty="0"/>
              <a:t>Modelo de </a:t>
            </a:r>
            <a:r>
              <a:rPr lang="pt-BR" sz="7200" dirty="0" err="1"/>
              <a:t>malla</a:t>
            </a:r>
            <a:endParaRPr lang="es-MX" sz="7200" dirty="0"/>
          </a:p>
        </p:txBody>
      </p:sp>
    </p:spTree>
    <p:extLst>
      <p:ext uri="{BB962C8B-B14F-4D97-AF65-F5344CB8AC3E}">
        <p14:creationId xmlns:p14="http://schemas.microsoft.com/office/powerpoint/2010/main" val="2961549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E649C4-63FD-2EAD-9EF9-E4A4BC48A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mallas 50</a:t>
            </a:r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399057C2-8ACE-94D0-3CCC-1CACE3ED7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B5E98C3-24F1-A40D-4AA0-37B47932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21992"/>
            <a:ext cx="3825486" cy="373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616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7CCABA-9C17-3C77-0DDA-1FA66F78D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545EDD-89FA-421A-E6FE-013ACEA31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mallas 200</a:t>
            </a:r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E92E4C73-5EE1-47D5-3D98-965FD1D6AA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199046"/>
            <a:ext cx="6649155" cy="374015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E5F591E-0534-5B8B-A3EB-AA3D84F08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4" y="2199046"/>
            <a:ext cx="3701069" cy="374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526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36D45B-830B-2159-CA6F-8BF37C7C3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FFB14B-687A-A1A2-3945-C8E970481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mallas 500</a:t>
            </a:r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ED133224-C458-7EE4-B39A-929A9DC6E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03450"/>
            <a:ext cx="6649155" cy="374015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34A74D1-0E58-205E-C5BB-CE535FF22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03450"/>
            <a:ext cx="3749760" cy="372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066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CBEE9-62B6-029E-B49B-3FA243623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706B08-E4E3-08C8-D4A6-6CDB72B60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367" y="2176143"/>
            <a:ext cx="10691265" cy="2505713"/>
          </a:xfrm>
        </p:spPr>
        <p:txBody>
          <a:bodyPr>
            <a:normAutofit/>
          </a:bodyPr>
          <a:lstStyle/>
          <a:p>
            <a:pPr algn="ctr"/>
            <a:r>
              <a:rPr lang="pt-BR" sz="7200" dirty="0"/>
              <a:t>Modelo de </a:t>
            </a:r>
            <a:br>
              <a:rPr lang="pt-BR" sz="7200" dirty="0"/>
            </a:br>
            <a:r>
              <a:rPr lang="es-MX" sz="8000" dirty="0" err="1"/>
              <a:t>Erdös</a:t>
            </a:r>
            <a:r>
              <a:rPr lang="es-MX" sz="8000" dirty="0"/>
              <a:t> y </a:t>
            </a:r>
            <a:r>
              <a:rPr lang="es-MX" sz="8000" dirty="0" err="1"/>
              <a:t>Rényi</a:t>
            </a:r>
            <a:endParaRPr lang="es-MX" sz="7200" dirty="0"/>
          </a:p>
        </p:txBody>
      </p:sp>
    </p:spTree>
    <p:extLst>
      <p:ext uri="{BB962C8B-B14F-4D97-AF65-F5344CB8AC3E}">
        <p14:creationId xmlns:p14="http://schemas.microsoft.com/office/powerpoint/2010/main" val="835968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2A2C2D-9258-E535-4F93-631ABDACE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8F5DC-2C9C-B296-8389-EE38BB95D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</a:t>
            </a:r>
            <a:r>
              <a:rPr lang="es-MX" dirty="0" err="1"/>
              <a:t>Erdös</a:t>
            </a:r>
            <a:r>
              <a:rPr lang="es-MX" dirty="0"/>
              <a:t> y </a:t>
            </a:r>
            <a:r>
              <a:rPr lang="es-MX" dirty="0" err="1"/>
              <a:t>Rényi</a:t>
            </a:r>
            <a:r>
              <a:rPr lang="es-MX" dirty="0"/>
              <a:t> 50</a:t>
            </a:r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6A6D41CB-2A57-4AF7-C2A4-4B980BCEBF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21992"/>
            <a:ext cx="6649155" cy="374015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5F695764-95AD-D8B9-9D63-B13E8E1D3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17619"/>
            <a:ext cx="3635297" cy="374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045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71ADB-8431-724E-2A02-ED3109FDB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E4BDB2-62AE-2159-BE53-0CA3ED2DF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Grafo </a:t>
            </a:r>
            <a:r>
              <a:rPr lang="es-MX" dirty="0" err="1"/>
              <a:t>Erdös</a:t>
            </a:r>
            <a:r>
              <a:rPr lang="es-MX" dirty="0"/>
              <a:t> y </a:t>
            </a:r>
            <a:r>
              <a:rPr lang="es-MX" dirty="0" err="1"/>
              <a:t>Rényi</a:t>
            </a:r>
            <a:r>
              <a:rPr lang="es-MX" dirty="0"/>
              <a:t> 200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D59CEC35-F855-EDC7-6DCB-6AC95DD0C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2203450"/>
            <a:ext cx="6649155" cy="374015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084A625-2E68-901E-1F4F-3E3A28BDC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55" y="2203449"/>
            <a:ext cx="3659461" cy="374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66393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124</Words>
  <Application>Microsoft Office PowerPoint</Application>
  <PresentationFormat>Panorámica</PresentationFormat>
  <Paragraphs>29</Paragraphs>
  <Slides>26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0" baseType="lpstr">
      <vt:lpstr>Arial</vt:lpstr>
      <vt:lpstr>Calisto MT</vt:lpstr>
      <vt:lpstr>Univers Condensed</vt:lpstr>
      <vt:lpstr>ChronicleVTI</vt:lpstr>
      <vt:lpstr>Capturas de Proyecto 1 de diseño y algoritMos</vt:lpstr>
      <vt:lpstr>Presentación de PowerPoint</vt:lpstr>
      <vt:lpstr>Modelo de malla</vt:lpstr>
      <vt:lpstr>Grafo mallas 50</vt:lpstr>
      <vt:lpstr>Grafo mallas 200</vt:lpstr>
      <vt:lpstr>Grafo mallas 500</vt:lpstr>
      <vt:lpstr>Modelo de  Erdös y Rényi</vt:lpstr>
      <vt:lpstr>Grafo Erdös y Rényi 50</vt:lpstr>
      <vt:lpstr>Grafo Erdös y Rényi 200</vt:lpstr>
      <vt:lpstr>Grafo Erdös y Rényi 500</vt:lpstr>
      <vt:lpstr>Modelo de  Gilbert</vt:lpstr>
      <vt:lpstr>Grafo GILBERT 50</vt:lpstr>
      <vt:lpstr>Grafo GILBERT 200</vt:lpstr>
      <vt:lpstr>Grafo GILBERT 500</vt:lpstr>
      <vt:lpstr>Modelo geográfico simple</vt:lpstr>
      <vt:lpstr>Grafo geográfico simple 50</vt:lpstr>
      <vt:lpstr>Grafo geográfico simple 200</vt:lpstr>
      <vt:lpstr>Grafo geográfico simple 500</vt:lpstr>
      <vt:lpstr>Modelo de Barabási-Albert</vt:lpstr>
      <vt:lpstr>Grafo Barabási-Albert 50</vt:lpstr>
      <vt:lpstr>Grafo Barabási-Albert 200</vt:lpstr>
      <vt:lpstr>Grafo Barabási-Albert 500</vt:lpstr>
      <vt:lpstr>Modelo de Dorogovtsev-Mendes</vt:lpstr>
      <vt:lpstr>Grafo Dorogovtsev-Mendes 50</vt:lpstr>
      <vt:lpstr>Grafo Dorogovtsev-Mendes 200</vt:lpstr>
      <vt:lpstr>Grafo Dorogovtsev-Mendes 500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Miguel Angel Villanueva Mendez</dc:creator>
  <cp:lastModifiedBy>Miguel Angel Villanueva Mendez</cp:lastModifiedBy>
  <cp:revision>4</cp:revision>
  <dcterms:created xsi:type="dcterms:W3CDTF">2025-10-22T03:52:58Z</dcterms:created>
  <dcterms:modified xsi:type="dcterms:W3CDTF">2025-10-22T17:51:54Z</dcterms:modified>
</cp:coreProperties>
</file>

<file path=docProps/thumbnail.jpeg>
</file>